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8" r:id="rId4"/>
    <p:sldId id="258" r:id="rId5"/>
    <p:sldId id="261" r:id="rId6"/>
    <p:sldId id="259" r:id="rId7"/>
    <p:sldId id="260" r:id="rId8"/>
    <p:sldId id="262" r:id="rId9"/>
    <p:sldId id="263" r:id="rId10"/>
    <p:sldId id="264" r:id="rId11"/>
    <p:sldId id="265" r:id="rId12"/>
    <p:sldId id="266" r:id="rId13"/>
    <p:sldId id="267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3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7594-1414-42CC-A4DE-D935068A54C9}" type="datetimeFigureOut">
              <a:rPr lang="en-US" smtClean="0"/>
              <a:t>6/20/2015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D5284-757D-4053-8FC5-28AD56F475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7594-1414-42CC-A4DE-D935068A54C9}" type="datetimeFigureOut">
              <a:rPr lang="en-US" smtClean="0"/>
              <a:t>6/20/2015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D5284-757D-4053-8FC5-28AD56F475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7594-1414-42CC-A4DE-D935068A54C9}" type="datetimeFigureOut">
              <a:rPr lang="en-US" smtClean="0"/>
              <a:t>6/20/2015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D5284-757D-4053-8FC5-28AD56F475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7594-1414-42CC-A4DE-D935068A54C9}" type="datetimeFigureOut">
              <a:rPr lang="en-US" smtClean="0"/>
              <a:t>6/20/2015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D5284-757D-4053-8FC5-28AD56F475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7594-1414-42CC-A4DE-D935068A54C9}" type="datetimeFigureOut">
              <a:rPr lang="en-US" smtClean="0"/>
              <a:t>6/20/2015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D5284-757D-4053-8FC5-28AD56F475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7594-1414-42CC-A4DE-D935068A54C9}" type="datetimeFigureOut">
              <a:rPr lang="en-US" smtClean="0"/>
              <a:t>6/20/2015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D5284-757D-4053-8FC5-28AD56F475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7594-1414-42CC-A4DE-D935068A54C9}" type="datetimeFigureOut">
              <a:rPr lang="en-US" smtClean="0"/>
              <a:t>6/20/2015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D5284-757D-4053-8FC5-28AD56F475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7594-1414-42CC-A4DE-D935068A54C9}" type="datetimeFigureOut">
              <a:rPr lang="en-US" smtClean="0"/>
              <a:t>6/20/2015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D5284-757D-4053-8FC5-28AD56F475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7594-1414-42CC-A4DE-D935068A54C9}" type="datetimeFigureOut">
              <a:rPr lang="en-US" smtClean="0"/>
              <a:t>6/20/2015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D5284-757D-4053-8FC5-28AD56F475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7594-1414-42CC-A4DE-D935068A54C9}" type="datetimeFigureOut">
              <a:rPr lang="en-US" smtClean="0"/>
              <a:t>6/20/2015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D5284-757D-4053-8FC5-28AD56F475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7594-1414-42CC-A4DE-D935068A54C9}" type="datetimeFigureOut">
              <a:rPr lang="en-US" smtClean="0"/>
              <a:t>6/20/2015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D5284-757D-4053-8FC5-28AD56F475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67594-1414-42CC-A4DE-D935068A54C9}" type="datetimeFigureOut">
              <a:rPr lang="en-US" smtClean="0"/>
              <a:t>6/20/2015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ED5284-757D-4053-8FC5-28AD56F475F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ib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450" y="190500"/>
            <a:ext cx="6769100" cy="647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ut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" y="724828"/>
            <a:ext cx="8611304" cy="525079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ruth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3215" y="620688"/>
            <a:ext cx="8383938" cy="5616624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u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763655"/>
            <a:ext cx="7296653" cy="540164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u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7" y="663010"/>
            <a:ext cx="7704856" cy="558416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u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9" y="529314"/>
            <a:ext cx="7704856" cy="574567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u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7840" y="980728"/>
            <a:ext cx="8408319" cy="48965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u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3063" y="764704"/>
            <a:ext cx="7700268" cy="51861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u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9047" y="620688"/>
            <a:ext cx="7784443" cy="568863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u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9417" y="476672"/>
            <a:ext cx="8005166" cy="590465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u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1709" y="404664"/>
            <a:ext cx="8083194" cy="597666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u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8606" y="476672"/>
            <a:ext cx="8281866" cy="606208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u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9854" y="332656"/>
            <a:ext cx="8184594" cy="610342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essianic-genealog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5025" y="332656"/>
            <a:ext cx="8913950" cy="62646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0</Words>
  <Application>Microsoft Office PowerPoint</Application>
  <PresentationFormat>On-screen Show (4:3)</PresentationFormat>
  <Paragraphs>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</dc:creator>
  <cp:lastModifiedBy>John</cp:lastModifiedBy>
  <cp:revision>2</cp:revision>
  <dcterms:created xsi:type="dcterms:W3CDTF">2015-06-20T11:08:51Z</dcterms:created>
  <dcterms:modified xsi:type="dcterms:W3CDTF">2015-06-20T11:28:54Z</dcterms:modified>
</cp:coreProperties>
</file>