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6" r:id="rId4"/>
    <p:sldId id="258" r:id="rId5"/>
    <p:sldId id="259" r:id="rId6"/>
    <p:sldId id="260" r:id="rId7"/>
    <p:sldId id="265" r:id="rId8"/>
    <p:sldId id="261" r:id="rId9"/>
    <p:sldId id="267" r:id="rId10"/>
    <p:sldId id="262" r:id="rId11"/>
    <p:sldId id="266" r:id="rId12"/>
    <p:sldId id="263" r:id="rId13"/>
    <p:sldId id="268" r:id="rId14"/>
    <p:sldId id="264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60"/>
  </p:normalViewPr>
  <p:slideViewPr>
    <p:cSldViewPr>
      <p:cViewPr varScale="1">
        <p:scale>
          <a:sx n="110" d="100"/>
          <a:sy n="110" d="100"/>
        </p:scale>
        <p:origin x="-17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C9A3-367B-453A-9E29-00A0C25E4050}" type="datetimeFigureOut">
              <a:rPr lang="en-US" smtClean="0"/>
              <a:pPr/>
              <a:t>5/24/2015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02B2-F9DF-498A-82AB-9F9A58A21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C9A3-367B-453A-9E29-00A0C25E4050}" type="datetimeFigureOut">
              <a:rPr lang="en-US" smtClean="0"/>
              <a:pPr/>
              <a:t>5/24/2015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02B2-F9DF-498A-82AB-9F9A58A21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C9A3-367B-453A-9E29-00A0C25E4050}" type="datetimeFigureOut">
              <a:rPr lang="en-US" smtClean="0"/>
              <a:pPr/>
              <a:t>5/24/2015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02B2-F9DF-498A-82AB-9F9A58A21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C9A3-367B-453A-9E29-00A0C25E4050}" type="datetimeFigureOut">
              <a:rPr lang="en-US" smtClean="0"/>
              <a:pPr/>
              <a:t>5/24/2015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02B2-F9DF-498A-82AB-9F9A58A21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C9A3-367B-453A-9E29-00A0C25E4050}" type="datetimeFigureOut">
              <a:rPr lang="en-US" smtClean="0"/>
              <a:pPr/>
              <a:t>5/24/2015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02B2-F9DF-498A-82AB-9F9A58A21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C9A3-367B-453A-9E29-00A0C25E4050}" type="datetimeFigureOut">
              <a:rPr lang="en-US" smtClean="0"/>
              <a:pPr/>
              <a:t>5/24/2015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02B2-F9DF-498A-82AB-9F9A58A21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C9A3-367B-453A-9E29-00A0C25E4050}" type="datetimeFigureOut">
              <a:rPr lang="en-US" smtClean="0"/>
              <a:pPr/>
              <a:t>5/24/2015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02B2-F9DF-498A-82AB-9F9A58A21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C9A3-367B-453A-9E29-00A0C25E4050}" type="datetimeFigureOut">
              <a:rPr lang="en-US" smtClean="0"/>
              <a:pPr/>
              <a:t>5/24/2015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02B2-F9DF-498A-82AB-9F9A58A21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C9A3-367B-453A-9E29-00A0C25E4050}" type="datetimeFigureOut">
              <a:rPr lang="en-US" smtClean="0"/>
              <a:pPr/>
              <a:t>5/24/2015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02B2-F9DF-498A-82AB-9F9A58A21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C9A3-367B-453A-9E29-00A0C25E4050}" type="datetimeFigureOut">
              <a:rPr lang="en-US" smtClean="0"/>
              <a:pPr/>
              <a:t>5/24/2015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02B2-F9DF-498A-82AB-9F9A58A21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9C9A3-367B-453A-9E29-00A0C25E4050}" type="datetimeFigureOut">
              <a:rPr lang="en-US" smtClean="0"/>
              <a:pPr/>
              <a:t>5/24/2015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02B2-F9DF-498A-82AB-9F9A58A21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9C9A3-367B-453A-9E29-00A0C25E4050}" type="datetimeFigureOut">
              <a:rPr lang="en-US" smtClean="0"/>
              <a:pPr/>
              <a:t>5/24/2015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602B2-F9DF-498A-82AB-9F9A58A21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562" y="0"/>
            <a:ext cx="8880438" cy="6858000"/>
          </a:xfrm>
          <a:prstGeom prst="rect">
            <a:avLst/>
          </a:prstGeom>
        </p:spPr>
      </p:pic>
      <p:pic>
        <p:nvPicPr>
          <p:cNvPr id="3" name="Picture 2" descr="r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4365104"/>
            <a:ext cx="3258493" cy="1986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772400" cy="6480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Gleaning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3717033"/>
            <a:ext cx="82809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/>
              <a:t>Obtaining information from various sources, often with </a:t>
            </a:r>
            <a:r>
              <a:rPr lang="en-US" sz="2800" dirty="0" smtClean="0"/>
              <a:t>difficulty.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Collecting leftover crops from farmers' fields after they have been </a:t>
            </a:r>
            <a:r>
              <a:rPr lang="en-US" sz="2800" dirty="0" smtClean="0"/>
              <a:t>harvested.</a:t>
            </a:r>
            <a:endParaRPr lang="en-US" sz="2800" dirty="0" smtClean="0"/>
          </a:p>
          <a:p>
            <a:pPr marL="342900" indent="-342900"/>
            <a:endParaRPr lang="en-US" sz="1200" dirty="0" smtClean="0"/>
          </a:p>
          <a:p>
            <a:pPr marL="342900" indent="-342900"/>
            <a:r>
              <a:rPr lang="en-US" sz="2800" dirty="0" smtClean="0"/>
              <a:t>The law of gleaning: Leviticus 19:9-10 and 23:22, Deuteronomy 24:19-21</a:t>
            </a:r>
            <a:endParaRPr lang="en-US" sz="2800" dirty="0"/>
          </a:p>
          <a:p>
            <a:endParaRPr lang="en-US" dirty="0"/>
          </a:p>
        </p:txBody>
      </p:sp>
      <p:pic>
        <p:nvPicPr>
          <p:cNvPr id="7" name="Picture 6" descr="r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980728"/>
            <a:ext cx="4680520" cy="2725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772400" cy="1470025"/>
          </a:xfrm>
        </p:spPr>
        <p:txBody>
          <a:bodyPr/>
          <a:lstStyle/>
          <a:p>
            <a:r>
              <a:rPr lang="en-US" dirty="0" smtClean="0"/>
              <a:t>Gleanings in Ruth – part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2420888"/>
            <a:ext cx="7344816" cy="3217912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Book of Ruth chapters 1 and 2</a:t>
            </a:r>
          </a:p>
          <a:p>
            <a:r>
              <a:rPr lang="en-US" dirty="0" smtClean="0"/>
              <a:t>(to follow – part 2 – Ruth 3 and 4)</a:t>
            </a:r>
          </a:p>
          <a:p>
            <a:r>
              <a:rPr lang="en-US" dirty="0" smtClean="0"/>
              <a:t>Pentecost and Father’s day??</a:t>
            </a:r>
          </a:p>
          <a:p>
            <a:endParaRPr lang="en-US" dirty="0" smtClean="0"/>
          </a:p>
          <a:p>
            <a:r>
              <a:rPr lang="en-US" dirty="0" smtClean="0"/>
              <a:t>Selection process – to set aside hang ups, encourage and exalt Christ</a:t>
            </a:r>
          </a:p>
          <a:p>
            <a:endParaRPr lang="en-US" dirty="0" smtClean="0"/>
          </a:p>
          <a:p>
            <a:r>
              <a:rPr lang="en-US" dirty="0" smtClean="0"/>
              <a:t>A beautiful story – full of suspense and depth but remarkably </a:t>
            </a:r>
            <a:r>
              <a:rPr lang="en-US" dirty="0" smtClean="0"/>
              <a:t>very little </a:t>
            </a:r>
            <a:r>
              <a:rPr lang="en-US" dirty="0" smtClean="0"/>
              <a:t>by way of direct teaching or revelation, yet so much to glean</a:t>
            </a:r>
          </a:p>
          <a:p>
            <a:endParaRPr lang="en-US" i="1" dirty="0" smtClean="0"/>
          </a:p>
          <a:p>
            <a:r>
              <a:rPr lang="en-US" sz="2600" dirty="0" smtClean="0"/>
              <a:t>(read in the Message, follow in the NIV, quote from the KJV)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Five main characters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800"/>
            <a:ext cx="8075240" cy="4525963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sz="4800" dirty="0" smtClean="0"/>
              <a:t>Naomi – the bereaved woman</a:t>
            </a:r>
          </a:p>
          <a:p>
            <a:r>
              <a:rPr lang="en-US" sz="4800" dirty="0" err="1" smtClean="0"/>
              <a:t>Orpah</a:t>
            </a:r>
            <a:r>
              <a:rPr lang="en-US" sz="4800" dirty="0" smtClean="0"/>
              <a:t> – Naomi’s daughter in law</a:t>
            </a:r>
          </a:p>
          <a:p>
            <a:r>
              <a:rPr lang="en-US" sz="4800" dirty="0" smtClean="0"/>
              <a:t>Ruth – Naomi’s daughter in law</a:t>
            </a:r>
          </a:p>
          <a:p>
            <a:r>
              <a:rPr lang="en-US" sz="4800" dirty="0" smtClean="0"/>
              <a:t>Boaz – a relative and landowner </a:t>
            </a:r>
          </a:p>
          <a:p>
            <a:r>
              <a:rPr lang="en-US" sz="4800" dirty="0" smtClean="0"/>
              <a:t>God – ever present presence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2400" cy="1008112"/>
          </a:xfrm>
        </p:spPr>
        <p:txBody>
          <a:bodyPr/>
          <a:lstStyle/>
          <a:p>
            <a:r>
              <a:rPr lang="en-US" dirty="0" smtClean="0"/>
              <a:t>The story up to half way</a:t>
            </a:r>
            <a:endParaRPr lang="en-US" dirty="0"/>
          </a:p>
        </p:txBody>
      </p:sp>
      <p:pic>
        <p:nvPicPr>
          <p:cNvPr id="4" name="Picture 3" descr="r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143445"/>
            <a:ext cx="3768262" cy="2789611"/>
          </a:xfrm>
          <a:prstGeom prst="rect">
            <a:avLst/>
          </a:prstGeom>
        </p:spPr>
      </p:pic>
      <p:pic>
        <p:nvPicPr>
          <p:cNvPr id="5" name="Picture 4" descr="r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678" y="4004930"/>
            <a:ext cx="3635307" cy="2448406"/>
          </a:xfrm>
          <a:prstGeom prst="rect">
            <a:avLst/>
          </a:prstGeom>
        </p:spPr>
      </p:pic>
      <p:pic>
        <p:nvPicPr>
          <p:cNvPr id="6" name="Picture 5" descr="r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1268760"/>
            <a:ext cx="3456384" cy="2592288"/>
          </a:xfrm>
          <a:prstGeom prst="rect">
            <a:avLst/>
          </a:prstGeom>
        </p:spPr>
      </p:pic>
      <p:pic>
        <p:nvPicPr>
          <p:cNvPr id="7" name="Picture 6" descr="r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933056"/>
            <a:ext cx="3617782" cy="2643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Naomi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algn="ctr"/>
            <a:r>
              <a:rPr lang="en-US" dirty="0" smtClean="0"/>
              <a:t>Married to </a:t>
            </a:r>
            <a:r>
              <a:rPr lang="en-US" dirty="0" err="1" smtClean="0"/>
              <a:t>Elimelech</a:t>
            </a:r>
            <a:r>
              <a:rPr lang="en-US" dirty="0" smtClean="0"/>
              <a:t>; mother of two sons – </a:t>
            </a:r>
            <a:r>
              <a:rPr lang="en-US" dirty="0" err="1" smtClean="0"/>
              <a:t>Mahlon</a:t>
            </a:r>
            <a:r>
              <a:rPr lang="en-US" dirty="0" smtClean="0"/>
              <a:t> and </a:t>
            </a:r>
            <a:r>
              <a:rPr lang="en-US" dirty="0" err="1" smtClean="0"/>
              <a:t>Kilion</a:t>
            </a:r>
            <a:r>
              <a:rPr lang="en-US" dirty="0"/>
              <a:t>;</a:t>
            </a:r>
            <a:r>
              <a:rPr lang="en-US" dirty="0" smtClean="0"/>
              <a:t> married </a:t>
            </a:r>
            <a:r>
              <a:rPr lang="en-US" dirty="0" err="1" smtClean="0"/>
              <a:t>Orpah</a:t>
            </a:r>
            <a:r>
              <a:rPr lang="en-US" dirty="0" smtClean="0"/>
              <a:t> and Ruth</a:t>
            </a:r>
          </a:p>
          <a:p>
            <a:pPr algn="ctr"/>
            <a:r>
              <a:rPr lang="en-US" dirty="0" smtClean="0"/>
              <a:t>Famine appears to be the reason for leaving their home (Bethlehem) to live in Moab</a:t>
            </a:r>
          </a:p>
          <a:p>
            <a:pPr algn="r"/>
            <a:r>
              <a:rPr lang="en-US" dirty="0" smtClean="0"/>
              <a:t>Tragedy strikes – loss of husband and sons</a:t>
            </a:r>
          </a:p>
          <a:p>
            <a:pPr algn="ctr"/>
            <a:r>
              <a:rPr lang="en-US" dirty="0" smtClean="0"/>
              <a:t>An underlying bitterness was the result</a:t>
            </a:r>
          </a:p>
          <a:p>
            <a:pPr algn="ctr"/>
            <a:r>
              <a:rPr lang="en-US" dirty="0" smtClean="0"/>
              <a:t>Returning home – desolate, in poverty</a:t>
            </a:r>
          </a:p>
          <a:p>
            <a:pPr algn="ctr"/>
            <a:r>
              <a:rPr lang="en-US" dirty="0" smtClean="0"/>
              <a:t>Yet she doesn’t lose hope - seeing God 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764704"/>
            <a:ext cx="7272808" cy="5472608"/>
          </a:xfrm>
        </p:spPr>
        <p:txBody>
          <a:bodyPr>
            <a:normAutofit/>
          </a:bodyPr>
          <a:lstStyle/>
          <a:p>
            <a:r>
              <a:rPr lang="en-GB" dirty="0" smtClean="0"/>
              <a:t>20 And she said unto them, Call me not Naomi, call me Mara: for the Almighty hath dealt very bitterly with me.</a:t>
            </a:r>
          </a:p>
          <a:p>
            <a:endParaRPr lang="en-GB" dirty="0" smtClean="0"/>
          </a:p>
          <a:p>
            <a:r>
              <a:rPr lang="en-GB" dirty="0" smtClean="0"/>
              <a:t>21 I went out full and the Lord hath brought me home again empty: why then call ye me Naomi, seeing the Lord hath testified against me, and the Almighty hath afflicted me?</a:t>
            </a:r>
          </a:p>
          <a:p>
            <a:pPr algn="r"/>
            <a:r>
              <a:rPr lang="en-GB" b="1" dirty="0" smtClean="0"/>
              <a:t>Ruth 1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470025"/>
          </a:xfrm>
        </p:spPr>
        <p:txBody>
          <a:bodyPr/>
          <a:lstStyle/>
          <a:p>
            <a:r>
              <a:rPr lang="en-US" dirty="0" err="1" smtClean="0"/>
              <a:t>Orpah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1988840"/>
            <a:ext cx="7992888" cy="364996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 dutiful daughter in law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Began to journey back to Naomi’s home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Genuine affection and kindness toward Naomi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Persuaded by Naomi’s arguments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For in the end she turned back when the invitation was given and opportunity arose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136904" cy="5328592"/>
          </a:xfrm>
        </p:spPr>
        <p:txBody>
          <a:bodyPr>
            <a:normAutofit/>
          </a:bodyPr>
          <a:lstStyle/>
          <a:p>
            <a:r>
              <a:rPr lang="en-GB" dirty="0" smtClean="0"/>
              <a:t>11 And Naomi said, Turn again, my daughters: why will ye go with me? are there yet any more sons in my womb, that they may be your husbands?</a:t>
            </a:r>
          </a:p>
          <a:p>
            <a:endParaRPr lang="en-GB" dirty="0" smtClean="0"/>
          </a:p>
          <a:p>
            <a:r>
              <a:rPr lang="en-GB" dirty="0" smtClean="0"/>
              <a:t>14 And they lifted up their voice, and wept again: and </a:t>
            </a:r>
            <a:r>
              <a:rPr lang="en-GB" dirty="0" err="1" smtClean="0"/>
              <a:t>Orpah</a:t>
            </a:r>
            <a:r>
              <a:rPr lang="en-GB" dirty="0" smtClean="0"/>
              <a:t> kissed her mother in law; but Ruth clave unto her.</a:t>
            </a:r>
          </a:p>
          <a:p>
            <a:pPr algn="r"/>
            <a:r>
              <a:rPr lang="en-GB" b="1" dirty="0" smtClean="0"/>
              <a:t>Ruth 1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US" dirty="0" smtClean="0"/>
              <a:t>Ruth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1772816"/>
            <a:ext cx="7200800" cy="3816424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 dutiful daughter in law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One that went far beyond the call of duty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An excellent companion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 resourceful woman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Having a humble spirit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Acting with due decorum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980728"/>
            <a:ext cx="8280920" cy="5400600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14 And they lifted up their voice, and wept again: and </a:t>
            </a:r>
            <a:r>
              <a:rPr lang="en-GB" dirty="0" err="1" smtClean="0"/>
              <a:t>Orpah</a:t>
            </a:r>
            <a:r>
              <a:rPr lang="en-GB" dirty="0" smtClean="0"/>
              <a:t> kissed her mother in law; but Ruth clave unto her.</a:t>
            </a:r>
          </a:p>
          <a:p>
            <a:endParaRPr lang="en-GB" dirty="0" smtClean="0"/>
          </a:p>
          <a:p>
            <a:r>
              <a:rPr lang="en-GB" dirty="0" smtClean="0"/>
              <a:t>15 And she said, Behold, thy sister in law is gone back unto her people, and unto her gods: return thou after thy sister in law.</a:t>
            </a:r>
          </a:p>
          <a:p>
            <a:endParaRPr lang="en-GB" dirty="0" smtClean="0"/>
          </a:p>
          <a:p>
            <a:r>
              <a:rPr lang="en-GB" dirty="0" smtClean="0"/>
              <a:t>16 And Ruth said, </a:t>
            </a:r>
            <a:r>
              <a:rPr lang="en-GB" dirty="0" err="1" smtClean="0"/>
              <a:t>Intreat</a:t>
            </a:r>
            <a:r>
              <a:rPr lang="en-GB" dirty="0" smtClean="0"/>
              <a:t> me not to leave thee, or to return from following after thee: for whither thou </a:t>
            </a:r>
            <a:r>
              <a:rPr lang="en-GB" dirty="0" err="1" smtClean="0"/>
              <a:t>goest</a:t>
            </a:r>
            <a:r>
              <a:rPr lang="en-GB" dirty="0" smtClean="0"/>
              <a:t>, I will go; and where thou </a:t>
            </a:r>
            <a:r>
              <a:rPr lang="en-GB" dirty="0" err="1" smtClean="0"/>
              <a:t>lodgest</a:t>
            </a:r>
            <a:r>
              <a:rPr lang="en-GB" dirty="0" smtClean="0"/>
              <a:t>, I will lodge: thy people shall be my people, and thy God my God:</a:t>
            </a:r>
          </a:p>
          <a:p>
            <a:endParaRPr lang="en-GB" dirty="0" smtClean="0"/>
          </a:p>
          <a:p>
            <a:r>
              <a:rPr lang="en-GB" dirty="0" smtClean="0"/>
              <a:t>17 Where thou </a:t>
            </a:r>
            <a:r>
              <a:rPr lang="en-GB" dirty="0" err="1" smtClean="0"/>
              <a:t>diest</a:t>
            </a:r>
            <a:r>
              <a:rPr lang="en-GB" dirty="0" smtClean="0"/>
              <a:t>, will I die, and there will I be buried: the Lord do so to me, and more also, if ought but death part thee and me.</a:t>
            </a:r>
          </a:p>
          <a:p>
            <a:pPr algn="r"/>
            <a:r>
              <a:rPr lang="en-GB" b="1" dirty="0" smtClean="0"/>
              <a:t>Ruth 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Boaz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A well to do landowner</a:t>
            </a:r>
          </a:p>
          <a:p>
            <a:pPr algn="ctr"/>
            <a:r>
              <a:rPr lang="en-US" dirty="0" smtClean="0"/>
              <a:t>A good, God fearing man</a:t>
            </a:r>
          </a:p>
          <a:p>
            <a:pPr algn="ctr"/>
            <a:r>
              <a:rPr lang="en-US" dirty="0" smtClean="0"/>
              <a:t>Attentive to detail</a:t>
            </a:r>
          </a:p>
          <a:p>
            <a:pPr algn="ctr"/>
            <a:r>
              <a:rPr lang="en-US" dirty="0" smtClean="0"/>
              <a:t>Heart of compassion</a:t>
            </a:r>
          </a:p>
          <a:p>
            <a:pPr algn="ctr"/>
            <a:r>
              <a:rPr lang="en-US" dirty="0" smtClean="0"/>
              <a:t>Wanting to do the right thing</a:t>
            </a:r>
          </a:p>
          <a:p>
            <a:pPr algn="ctr"/>
            <a:r>
              <a:rPr lang="en-US" dirty="0" smtClean="0"/>
              <a:t>The nearest kinsman (to Naomi)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692696"/>
            <a:ext cx="7416824" cy="5760640"/>
          </a:xfrm>
        </p:spPr>
        <p:txBody>
          <a:bodyPr>
            <a:normAutofit/>
          </a:bodyPr>
          <a:lstStyle/>
          <a:p>
            <a:r>
              <a:rPr lang="en-GB" dirty="0" smtClean="0"/>
              <a:t>3 And she went, and came, and gleaned in the field after the reapers: and her hap was to light on a part of the field belonging unto Boaz, who was of the kindred of </a:t>
            </a:r>
            <a:r>
              <a:rPr lang="en-GB" dirty="0" err="1" smtClean="0"/>
              <a:t>Elimelech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r>
              <a:rPr lang="en-GB" dirty="0" smtClean="0"/>
              <a:t>4 And, behold, Boaz came from Bethlehem, and said unto the reapers, The Lord be with you. And they answered him, The Lord bless thee.</a:t>
            </a:r>
          </a:p>
          <a:p>
            <a:pPr algn="r"/>
            <a:r>
              <a:rPr lang="en-GB" b="1" dirty="0" smtClean="0"/>
              <a:t>Ruth 2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332657"/>
            <a:ext cx="7772400" cy="1080120"/>
          </a:xfrm>
        </p:spPr>
        <p:txBody>
          <a:bodyPr/>
          <a:lstStyle/>
          <a:p>
            <a:r>
              <a:rPr lang="en-US" dirty="0" smtClean="0"/>
              <a:t>God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1484784"/>
            <a:ext cx="7632848" cy="4680520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Ever present throughout the story even though He doesn’t speak directly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 control come what may – working His purposes out when things don’t make sense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God may seem silent, but he is active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Society functions when God is feared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Gleaning – part of the welfare culture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Looking after the foreigner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importance of marriage and the family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law concerning redemption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8280920" cy="475252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3 And she went, and came, and gleaned in the field after the reapers: and her hap was to light on a part of the field belonging unto Boaz, who was of the kindred of </a:t>
            </a:r>
            <a:r>
              <a:rPr lang="en-GB" dirty="0" err="1" smtClean="0"/>
              <a:t>Elimelech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r>
              <a:rPr lang="en-GB" dirty="0" smtClean="0"/>
              <a:t>4 And, behold, Boaz came from Bethlehem, and said unto the reapers, The Lord be with you. And they answered him, The Lord bless thee.</a:t>
            </a:r>
          </a:p>
          <a:p>
            <a:pPr algn="r"/>
            <a:r>
              <a:rPr lang="en-GB" b="1" dirty="0" smtClean="0"/>
              <a:t>Ruth 2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1"/>
            <a:ext cx="7772400" cy="1152128"/>
          </a:xfrm>
        </p:spPr>
        <p:txBody>
          <a:bodyPr/>
          <a:lstStyle/>
          <a:p>
            <a:r>
              <a:rPr lang="en-US" dirty="0" smtClean="0"/>
              <a:t>In conclusion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340768"/>
            <a:ext cx="8064896" cy="496855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The unraveling of the principle characters – Naomi, </a:t>
            </a:r>
            <a:r>
              <a:rPr lang="en-US" dirty="0" err="1" smtClean="0"/>
              <a:t>Orpah</a:t>
            </a:r>
            <a:r>
              <a:rPr lang="en-US" dirty="0" smtClean="0"/>
              <a:t>, Ruth and Boaz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 woeful beginning but things get better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Things that don’t just happen; God is working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Marvel at the human spirit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God can turn tragedy into triumph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We gain more than what we lose </a:t>
            </a:r>
            <a:r>
              <a:rPr lang="en-US" dirty="0" smtClean="0"/>
              <a:t>if for </a:t>
            </a:r>
            <a:r>
              <a:rPr lang="en-US" dirty="0" smtClean="0"/>
              <a:t>God 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Things looking up but the best is yet to come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872</Words>
  <Application>Microsoft Office PowerPoint</Application>
  <PresentationFormat>On-screen Show (4:3)</PresentationFormat>
  <Paragraphs>91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Gleaning</vt:lpstr>
      <vt:lpstr>Gleanings in Ruth – part 1</vt:lpstr>
      <vt:lpstr>Five main characters</vt:lpstr>
      <vt:lpstr>The story up to half way</vt:lpstr>
      <vt:lpstr>Naomi</vt:lpstr>
      <vt:lpstr>Slide 7</vt:lpstr>
      <vt:lpstr>Orpah</vt:lpstr>
      <vt:lpstr>Slide 9</vt:lpstr>
      <vt:lpstr>Ruth</vt:lpstr>
      <vt:lpstr>Slide 11</vt:lpstr>
      <vt:lpstr>Boaz</vt:lpstr>
      <vt:lpstr>Slide 13</vt:lpstr>
      <vt:lpstr>God</vt:lpstr>
      <vt:lpstr>Slide 15</vt:lpstr>
      <vt:lpstr>In 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Gleanings in Ruth – part 1</dc:title>
  <dc:creator>John</dc:creator>
  <cp:lastModifiedBy>John</cp:lastModifiedBy>
  <cp:revision>32</cp:revision>
  <dcterms:created xsi:type="dcterms:W3CDTF">2015-05-22T20:36:03Z</dcterms:created>
  <dcterms:modified xsi:type="dcterms:W3CDTF">2015-05-24T09:21:56Z</dcterms:modified>
</cp:coreProperties>
</file>